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79" autoAdjust="0"/>
  </p:normalViewPr>
  <p:slideViewPr>
    <p:cSldViewPr>
      <p:cViewPr varScale="1">
        <p:scale>
          <a:sx n="98" d="100"/>
          <a:sy n="98" d="100"/>
        </p:scale>
        <p:origin x="30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455"/>
            <a:ext cx="12192000" cy="676764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ja-JP" altLang="en-US" sz="3200" dirty="0"/>
              <a:t>第</a:t>
            </a:r>
            <a:r>
              <a:rPr lang="en-US" altLang="ja-JP" sz="3200" dirty="0"/>
              <a:t>19</a:t>
            </a:r>
            <a:r>
              <a:rPr lang="ja-JP" altLang="en-US" sz="3200" dirty="0"/>
              <a:t>回日本口腔ケア学会総会・学術大会</a:t>
            </a:r>
            <a:br>
              <a:rPr lang="ja-JP" altLang="en-US" sz="3200" dirty="0"/>
            </a:br>
            <a:r>
              <a:rPr lang="ja-JP" altLang="en-US" sz="3200" dirty="0"/>
              <a:t>第</a:t>
            </a:r>
            <a:r>
              <a:rPr lang="en-US" altLang="ja-JP" sz="3200" dirty="0"/>
              <a:t>2</a:t>
            </a:r>
            <a:r>
              <a:rPr lang="ja-JP" altLang="en-US" sz="3200" dirty="0"/>
              <a:t>回国際口腔ケア学会総会・学術大会</a:t>
            </a:r>
            <a:br>
              <a:rPr lang="en-US" altLang="ja-JP" sz="3200" dirty="0"/>
            </a:br>
            <a:r>
              <a:rPr lang="ja-JP" altLang="en-US" sz="3200" dirty="0"/>
              <a:t>合同会議</a:t>
            </a:r>
            <a:br>
              <a:rPr lang="en-US" altLang="ja-JP" sz="3200" dirty="0"/>
            </a:br>
            <a:br>
              <a:rPr lang="en-US" altLang="ja-JP" sz="2800" dirty="0"/>
            </a:b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日（土）・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本演題に関して、発表者の開示すべき利益相反状態はありません。</a:t>
            </a:r>
            <a:b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60649"/>
            <a:ext cx="12192000" cy="4173625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第</a:t>
            </a:r>
            <a:r>
              <a:rPr lang="en-US" altLang="ja-JP" sz="2800" dirty="0"/>
              <a:t>18</a:t>
            </a:r>
            <a:r>
              <a:rPr lang="ja-JP" altLang="en-US" sz="2800" dirty="0"/>
              <a:t>回日本口腔ケア学会総会・学術大会</a:t>
            </a:r>
            <a:br>
              <a:rPr lang="ja-JP" altLang="en-US" sz="2800" dirty="0"/>
            </a:br>
            <a:r>
              <a:rPr lang="ja-JP" altLang="en-US" sz="2800" dirty="0"/>
              <a:t>第１回国際口腔ケア学会総会・学術大会</a:t>
            </a:r>
            <a:br>
              <a:rPr lang="en-US" altLang="ja-JP" sz="2800" dirty="0"/>
            </a:br>
            <a:r>
              <a:rPr lang="ja-JP" altLang="en-US" sz="2800" dirty="0"/>
              <a:t>合同会議</a:t>
            </a:r>
            <a:br>
              <a:rPr lang="en-US" altLang="ja-JP" sz="2400" dirty="0"/>
            </a:br>
            <a:br>
              <a:rPr lang="zh-CN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b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本演題に関して、発表者の開示すべき利益相反状態は下記の通りです。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11624" y="4730368"/>
            <a:ext cx="9480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・報酬額：○万円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・講演料：○万円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・奨学寄附金：○万円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214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第19回日本口腔ケア学会総会・学術大会 第2回国際口腔ケア学会総会・学術大会 合同会議  利益相反(COI)開示  2022年4月23日（土）・24日（日）  筆頭発表者氏名：○○　○○   本演題に関して、発表者の開示すべき利益相反状態はありません。  </vt:lpstr>
      <vt:lpstr>第18回日本口腔ケア学会総会・学術大会 第１回国際口腔ケア学会総会・学術大会 合同会議  利益相反(COI)開示 2022年4月23日（土）・24日（日）  筆頭発表者氏名：○○　○○  本演題に関して、発表者の開示すべき利益相反状態は下記の通りです。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Sonoyama Kana</cp:lastModifiedBy>
  <cp:revision>1</cp:revision>
  <cp:lastPrinted>2019-05-28T03:23:48Z</cp:lastPrinted>
  <dcterms:created xsi:type="dcterms:W3CDTF">2014-08-27T01:14:24Z</dcterms:created>
  <dcterms:modified xsi:type="dcterms:W3CDTF">2022-04-01T01:38:46Z</dcterms:modified>
</cp:coreProperties>
</file>